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91" r:id="rId2"/>
    <p:sldId id="294" r:id="rId3"/>
    <p:sldId id="295" r:id="rId4"/>
    <p:sldId id="296" r:id="rId5"/>
    <p:sldId id="297" r:id="rId6"/>
    <p:sldId id="298" r:id="rId7"/>
    <p:sldId id="299" r:id="rId8"/>
    <p:sldId id="300" r:id="rId9"/>
    <p:sldId id="301" r:id="rId10"/>
    <p:sldId id="302" r:id="rId11"/>
    <p:sldId id="303" r:id="rId12"/>
    <p:sldId id="304" r:id="rId13"/>
  </p:sldIdLst>
  <p:sldSz cx="9906000" cy="6858000" type="A4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E101"/>
    <a:srgbClr val="6699FF"/>
    <a:srgbClr val="33CC33"/>
    <a:srgbClr val="FFCC00"/>
    <a:srgbClr val="FF6699"/>
    <a:srgbClr val="FF3300"/>
    <a:srgbClr val="FFCC66"/>
    <a:srgbClr val="33CCCC"/>
    <a:srgbClr val="FA90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79" autoAdjust="0"/>
    <p:restoredTop sz="95441" autoAdjust="0"/>
  </p:normalViewPr>
  <p:slideViewPr>
    <p:cSldViewPr>
      <p:cViewPr varScale="1">
        <p:scale>
          <a:sx n="82" d="100"/>
          <a:sy n="82" d="100"/>
        </p:scale>
        <p:origin x="1291" y="72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764" cy="497118"/>
          </a:xfrm>
          <a:prstGeom prst="rect">
            <a:avLst/>
          </a:prstGeom>
        </p:spPr>
        <p:txBody>
          <a:bodyPr vert="horz" lIns="90480" tIns="45240" rIns="90480" bIns="4524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344" y="0"/>
            <a:ext cx="2945764" cy="497118"/>
          </a:xfrm>
          <a:prstGeom prst="rect">
            <a:avLst/>
          </a:prstGeom>
        </p:spPr>
        <p:txBody>
          <a:bodyPr vert="horz" lIns="90480" tIns="45240" rIns="90480" bIns="45240" rtlCol="0"/>
          <a:lstStyle>
            <a:lvl1pPr algn="r">
              <a:defRPr sz="1200"/>
            </a:lvl1pPr>
          </a:lstStyle>
          <a:p>
            <a:fld id="{AFE31ACD-0B66-47B4-9A04-8DFB9E0890A7}" type="datetimeFigureOut">
              <a:rPr lang="fr-FR" smtClean="0"/>
              <a:t>08/07/2025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1" y="9427947"/>
            <a:ext cx="2945764" cy="497118"/>
          </a:xfrm>
          <a:prstGeom prst="rect">
            <a:avLst/>
          </a:prstGeom>
        </p:spPr>
        <p:txBody>
          <a:bodyPr vert="horz" lIns="90480" tIns="45240" rIns="90480" bIns="4524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344" y="9427947"/>
            <a:ext cx="2945764" cy="497118"/>
          </a:xfrm>
          <a:prstGeom prst="rect">
            <a:avLst/>
          </a:prstGeom>
        </p:spPr>
        <p:txBody>
          <a:bodyPr vert="horz" lIns="90480" tIns="45240" rIns="90480" bIns="45240" rtlCol="0" anchor="b"/>
          <a:lstStyle>
            <a:lvl1pPr algn="r">
              <a:defRPr sz="1200"/>
            </a:lvl1pPr>
          </a:lstStyle>
          <a:p>
            <a:fld id="{BC60F432-B39E-408F-812A-EEEE9D45610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16687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A3BC01-6693-4FB2-A2F6-01FD6F0A9263}" type="datetimeFigureOut">
              <a:rPr lang="fr-FR" smtClean="0"/>
              <a:t>08/07/2025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79488" y="1241425"/>
            <a:ext cx="48387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E4FE16-D0DA-469F-A22D-43CE4DD127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2966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08/07/2025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08/07/2025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08/07/2025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08/07/2025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08/07/2025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08/07/2025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08/07/2025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08/07/2025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08/07/2025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08/07/2025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08/07/2025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/>
          <p:cNvSpPr txBox="1"/>
          <p:nvPr userDrawn="1"/>
        </p:nvSpPr>
        <p:spPr>
          <a:xfrm>
            <a:off x="5225480" y="6690142"/>
            <a:ext cx="468052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700" i="1" dirty="0">
                <a:solidFill>
                  <a:schemeClr val="bg1">
                    <a:lumMod val="75000"/>
                  </a:schemeClr>
                </a:solidFill>
              </a:rPr>
              <a:t>http://www.mysticlolly.fr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1864830"/>
              </p:ext>
            </p:extLst>
          </p:nvPr>
        </p:nvGraphicFramePr>
        <p:xfrm>
          <a:off x="62696" y="187270"/>
          <a:ext cx="9794204" cy="6348203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995253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septembre </a:t>
                      </a:r>
                      <a:r>
                        <a:rPr lang="fr-FR" sz="44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2025</a:t>
                      </a:r>
                      <a:endParaRPr lang="fr-FR" sz="36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34309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6942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6942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6942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6942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6942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2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2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2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2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2"/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4" name="Image 3" descr="Janvier.png">
            <a:extLst>
              <a:ext uri="{FF2B5EF4-FFF2-40B4-BE49-F238E27FC236}">
                <a16:creationId xmlns:a16="http://schemas.microsoft.com/office/drawing/2014/main" id="{0A774008-6471-E0C7-7AC8-ECDCA5131450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14164" y="216667"/>
            <a:ext cx="1064409" cy="749371"/>
          </a:xfrm>
          <a:prstGeom prst="rect">
            <a:avLst/>
          </a:prstGeom>
        </p:spPr>
      </p:pic>
      <p:pic>
        <p:nvPicPr>
          <p:cNvPr id="3" name="Image 2" descr="Janvier.png">
            <a:extLst>
              <a:ext uri="{FF2B5EF4-FFF2-40B4-BE49-F238E27FC236}">
                <a16:creationId xmlns:a16="http://schemas.microsoft.com/office/drawing/2014/main" id="{FED16C3E-0554-8897-70CB-56E13FD1FC02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48545" y="2239419"/>
            <a:ext cx="462321" cy="325485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9A106C2F-7D21-4998-C70D-E9B98F27C4E4}"/>
              </a:ext>
            </a:extLst>
          </p:cNvPr>
          <p:cNvSpPr txBox="1"/>
          <p:nvPr/>
        </p:nvSpPr>
        <p:spPr>
          <a:xfrm>
            <a:off x="-187561" y="2859627"/>
            <a:ext cx="10103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100" b="1" dirty="0">
                <a:latin typeface="MDI école" pitchFamily="50" charset="0"/>
              </a:rPr>
              <a:t>RENTRÉE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3894F42-3625-BB5E-124F-DA47D6DEC6F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696" y="4839696"/>
            <a:ext cx="462321" cy="236240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57EA6100-AAF4-90AE-2796-6F9FCBF273BB}"/>
              </a:ext>
            </a:extLst>
          </p:cNvPr>
          <p:cNvSpPr txBox="1"/>
          <p:nvPr/>
        </p:nvSpPr>
        <p:spPr>
          <a:xfrm>
            <a:off x="520938" y="5446293"/>
            <a:ext cx="10103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100" b="1" dirty="0">
                <a:latin typeface="MDI école" pitchFamily="50" charset="0"/>
              </a:rPr>
              <a:t>AUTOMNE</a:t>
            </a:r>
          </a:p>
        </p:txBody>
      </p:sp>
    </p:spTree>
    <p:extLst>
      <p:ext uri="{BB962C8B-B14F-4D97-AF65-F5344CB8AC3E}">
        <p14:creationId xmlns:p14="http://schemas.microsoft.com/office/powerpoint/2010/main" val="11476759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6043751"/>
              </p:ext>
            </p:extLst>
          </p:nvPr>
        </p:nvGraphicFramePr>
        <p:xfrm>
          <a:off x="55115" y="64933"/>
          <a:ext cx="9794204" cy="660442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935866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JUIN </a:t>
                      </a:r>
                      <a:r>
                        <a:rPr lang="fr-FR" sz="44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2026</a:t>
                      </a:r>
                      <a:endParaRPr lang="fr-FR" sz="36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45367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2463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24639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24639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24639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924639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3" name="Image 2" descr="Janvier.png">
            <a:extLst>
              <a:ext uri="{FF2B5EF4-FFF2-40B4-BE49-F238E27FC236}">
                <a16:creationId xmlns:a16="http://schemas.microsoft.com/office/drawing/2014/main" id="{CFD1C1F0-DA9B-CAB3-C55C-1141EDDB9723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30197" y="95331"/>
            <a:ext cx="1095211" cy="86608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C060CF43-5685-50B7-A1CF-7D979A5CF33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9937" y="4121153"/>
            <a:ext cx="330035" cy="254476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FC5438E7-6EC8-E5B1-E8EA-6F5803AB1539}"/>
              </a:ext>
            </a:extLst>
          </p:cNvPr>
          <p:cNvSpPr txBox="1"/>
          <p:nvPr/>
        </p:nvSpPr>
        <p:spPr>
          <a:xfrm>
            <a:off x="8377648" y="3868783"/>
            <a:ext cx="6207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600" b="1" dirty="0">
                <a:latin typeface="MDI école" pitchFamily="50" charset="0"/>
              </a:rPr>
              <a:t>FÊTE DE LA MUSIQUE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7185F5BB-EDB0-C5BA-7290-EDA11FE63C8C}"/>
              </a:ext>
            </a:extLst>
          </p:cNvPr>
          <p:cNvSpPr txBox="1"/>
          <p:nvPr/>
        </p:nvSpPr>
        <p:spPr>
          <a:xfrm>
            <a:off x="9362590" y="3868480"/>
            <a:ext cx="5847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>
                <a:latin typeface="MDI école" pitchFamily="50" charset="0"/>
              </a:rPr>
              <a:t>ÉTÉ</a:t>
            </a:r>
            <a:endParaRPr lang="fr-FR" sz="900" b="1" dirty="0">
              <a:latin typeface="MDI école" pitchFamily="50" charset="0"/>
            </a:endParaRP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90F8368C-3EA6-B343-C69C-063F88279997}"/>
              </a:ext>
            </a:extLst>
          </p:cNvPr>
          <p:cNvSpPr txBox="1"/>
          <p:nvPr/>
        </p:nvSpPr>
        <p:spPr>
          <a:xfrm>
            <a:off x="8525872" y="4599616"/>
            <a:ext cx="136815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100" b="1" dirty="0">
                <a:latin typeface="MDI école" pitchFamily="50" charset="0"/>
              </a:rPr>
              <a:t>FÊTE DES PÈRES</a:t>
            </a:r>
          </a:p>
        </p:txBody>
      </p:sp>
      <p:pic>
        <p:nvPicPr>
          <p:cNvPr id="28" name="Image 27">
            <a:extLst>
              <a:ext uri="{FF2B5EF4-FFF2-40B4-BE49-F238E27FC236}">
                <a16:creationId xmlns:a16="http://schemas.microsoft.com/office/drawing/2014/main" id="{334E9F8A-EB21-1628-6758-64EE6FFCC1A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1392" y="4343226"/>
            <a:ext cx="184444" cy="475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7372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117654"/>
              </p:ext>
            </p:extLst>
          </p:nvPr>
        </p:nvGraphicFramePr>
        <p:xfrm>
          <a:off x="55340" y="153956"/>
          <a:ext cx="9794204" cy="6387582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018542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juillet</a:t>
                      </a:r>
                      <a:r>
                        <a:rPr lang="fr-FR" sz="52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4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2026</a:t>
                      </a:r>
                      <a:endParaRPr lang="fr-FR" sz="52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7642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471566140"/>
                  </a:ext>
                </a:extLst>
              </a:tr>
            </a:tbl>
          </a:graphicData>
        </a:graphic>
      </p:graphicFrame>
      <p:pic>
        <p:nvPicPr>
          <p:cNvPr id="3" name="Image 2" descr="Janvier.png">
            <a:extLst>
              <a:ext uri="{FF2B5EF4-FFF2-40B4-BE49-F238E27FC236}">
                <a16:creationId xmlns:a16="http://schemas.microsoft.com/office/drawing/2014/main" id="{A04CE12E-5DF1-13FE-F392-EDED7416B8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85107" y="260648"/>
            <a:ext cx="995052" cy="806048"/>
          </a:xfrm>
          <a:prstGeom prst="rect">
            <a:avLst/>
          </a:prstGeom>
          <a:noFill/>
          <a:ln>
            <a:noFill/>
          </a:ln>
        </p:spPr>
      </p:pic>
      <p:sp>
        <p:nvSpPr>
          <p:cNvPr id="34" name="ZoneTexte 33">
            <a:extLst>
              <a:ext uri="{FF2B5EF4-FFF2-40B4-BE49-F238E27FC236}">
                <a16:creationId xmlns:a16="http://schemas.microsoft.com/office/drawing/2014/main" id="{D56C8C09-2399-EA22-9584-31590FCBC2FE}"/>
              </a:ext>
            </a:extLst>
          </p:cNvPr>
          <p:cNvSpPr txBox="1"/>
          <p:nvPr/>
        </p:nvSpPr>
        <p:spPr>
          <a:xfrm>
            <a:off x="1156633" y="3910340"/>
            <a:ext cx="141452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>
                <a:latin typeface="MDI école" pitchFamily="50" charset="0"/>
              </a:rPr>
              <a:t>FÊTE NATIONALE</a:t>
            </a:r>
          </a:p>
        </p:txBody>
      </p:sp>
      <p:pic>
        <p:nvPicPr>
          <p:cNvPr id="35" name="Picture 2" descr="https://www.mysticlolly.fr/wp-content/plugins/wp-emoji-one/icons/1F386.png">
            <a:extLst>
              <a:ext uri="{FF2B5EF4-FFF2-40B4-BE49-F238E27FC236}">
                <a16:creationId xmlns:a16="http://schemas.microsoft.com/office/drawing/2014/main" id="{405AE4D3-8BEA-FB95-8F45-DEC074AE00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2633" y="3968379"/>
            <a:ext cx="280988" cy="280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Image 19" descr="Janvier.png">
            <a:extLst>
              <a:ext uri="{FF2B5EF4-FFF2-40B4-BE49-F238E27FC236}">
                <a16:creationId xmlns:a16="http://schemas.microsoft.com/office/drawing/2014/main" id="{33AEA238-CE69-90E0-FF91-6A146F7C30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2760" y="2221621"/>
            <a:ext cx="346980" cy="281073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ZoneTexte 20">
            <a:extLst>
              <a:ext uri="{FF2B5EF4-FFF2-40B4-BE49-F238E27FC236}">
                <a16:creationId xmlns:a16="http://schemas.microsoft.com/office/drawing/2014/main" id="{37BBF457-F1BB-D84B-BA40-BE2E55B8674A}"/>
              </a:ext>
            </a:extLst>
          </p:cNvPr>
          <p:cNvSpPr txBox="1"/>
          <p:nvPr/>
        </p:nvSpPr>
        <p:spPr>
          <a:xfrm>
            <a:off x="7257256" y="2834274"/>
            <a:ext cx="1253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latin typeface="MDI école" pitchFamily="50" charset="0"/>
              </a:rPr>
              <a:t>Début vacances</a:t>
            </a:r>
          </a:p>
        </p:txBody>
      </p:sp>
    </p:spTree>
    <p:extLst>
      <p:ext uri="{BB962C8B-B14F-4D97-AF65-F5344CB8AC3E}">
        <p14:creationId xmlns:p14="http://schemas.microsoft.com/office/powerpoint/2010/main" val="22426020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7101885"/>
              </p:ext>
            </p:extLst>
          </p:nvPr>
        </p:nvGraphicFramePr>
        <p:xfrm>
          <a:off x="39351" y="35293"/>
          <a:ext cx="9819243" cy="67764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027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724566">
                <a:tc gridSpan="7">
                  <a:txBody>
                    <a:bodyPr/>
                    <a:lstStyle/>
                    <a:p>
                      <a:pPr algn="ctr"/>
                      <a:r>
                        <a:rPr lang="fr-FR" sz="48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août</a:t>
                      </a:r>
                      <a:r>
                        <a:rPr lang="fr-FR" sz="48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2026</a:t>
                      </a:r>
                      <a:endParaRPr lang="fr-FR" sz="48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68112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00538"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2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00538"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00538"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20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  <a:endParaRPr lang="fr-FR" sz="32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2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2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2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2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2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2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00538"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2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2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2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2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2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2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2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00538"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2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2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2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2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2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2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2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53151"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200" dirty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955512813"/>
                  </a:ext>
                </a:extLst>
              </a:tr>
            </a:tbl>
          </a:graphicData>
        </a:graphic>
      </p:graphicFrame>
      <p:sp>
        <p:nvSpPr>
          <p:cNvPr id="37" name="ZoneTexte 36">
            <a:extLst>
              <a:ext uri="{FF2B5EF4-FFF2-40B4-BE49-F238E27FC236}">
                <a16:creationId xmlns:a16="http://schemas.microsoft.com/office/drawing/2014/main" id="{ACEA6DF3-4100-71C6-DFF3-C5CD8E8AF756}"/>
              </a:ext>
            </a:extLst>
          </p:cNvPr>
          <p:cNvSpPr txBox="1"/>
          <p:nvPr/>
        </p:nvSpPr>
        <p:spPr>
          <a:xfrm>
            <a:off x="7251278" y="4100044"/>
            <a:ext cx="1253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100" b="1" dirty="0">
                <a:latin typeface="MDI école" pitchFamily="50" charset="0"/>
              </a:rPr>
              <a:t>ASSOMPTION</a:t>
            </a:r>
          </a:p>
        </p:txBody>
      </p:sp>
      <p:pic>
        <p:nvPicPr>
          <p:cNvPr id="38" name="Image 37" descr="Janvier.png">
            <a:extLst>
              <a:ext uri="{FF2B5EF4-FFF2-40B4-BE49-F238E27FC236}">
                <a16:creationId xmlns:a16="http://schemas.microsoft.com/office/drawing/2014/main" id="{1CEF135B-FAAA-FEFD-C26C-75D3460519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03740" y="93759"/>
            <a:ext cx="905644" cy="733622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 6" descr="Janvier.png">
            <a:extLst>
              <a:ext uri="{FF2B5EF4-FFF2-40B4-BE49-F238E27FC236}">
                <a16:creationId xmlns:a16="http://schemas.microsoft.com/office/drawing/2014/main" id="{772A057A-21FE-974D-EC6E-B6DA3E0A89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807" y="5952092"/>
            <a:ext cx="346980" cy="281073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C799E244-BAE5-F8E8-6474-B357D2596C52}"/>
              </a:ext>
            </a:extLst>
          </p:cNvPr>
          <p:cNvSpPr txBox="1"/>
          <p:nvPr/>
        </p:nvSpPr>
        <p:spPr>
          <a:xfrm>
            <a:off x="455824" y="6598421"/>
            <a:ext cx="113947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latin typeface="MDI école" pitchFamily="50" charset="0"/>
              </a:rPr>
              <a:t>Fin vacances</a:t>
            </a:r>
          </a:p>
        </p:txBody>
      </p:sp>
    </p:spTree>
    <p:extLst>
      <p:ext uri="{BB962C8B-B14F-4D97-AF65-F5344CB8AC3E}">
        <p14:creationId xmlns:p14="http://schemas.microsoft.com/office/powerpoint/2010/main" val="16127154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0985218"/>
              </p:ext>
            </p:extLst>
          </p:nvPr>
        </p:nvGraphicFramePr>
        <p:xfrm>
          <a:off x="55340" y="153956"/>
          <a:ext cx="9794204" cy="6387582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018542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octobre</a:t>
                      </a:r>
                      <a:r>
                        <a:rPr lang="fr-FR" sz="52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4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2025</a:t>
                      </a:r>
                      <a:endParaRPr lang="fr-FR" sz="52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7642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471566140"/>
                  </a:ext>
                </a:extLst>
              </a:tr>
            </a:tbl>
          </a:graphicData>
        </a:graphic>
      </p:graphicFrame>
      <p:pic>
        <p:nvPicPr>
          <p:cNvPr id="11" name="Image 10" descr="Janvier.png">
            <a:extLst>
              <a:ext uri="{FF2B5EF4-FFF2-40B4-BE49-F238E27FC236}">
                <a16:creationId xmlns:a16="http://schemas.microsoft.com/office/drawing/2014/main" id="{8AC3ED97-792D-9F27-555A-E7A3E28D8F7C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409384" y="271228"/>
            <a:ext cx="1062001" cy="750917"/>
          </a:xfrm>
          <a:prstGeom prst="rect">
            <a:avLst/>
          </a:prstGeom>
        </p:spPr>
      </p:pic>
      <p:sp>
        <p:nvSpPr>
          <p:cNvPr id="21" name="ZoneTexte 20"/>
          <p:cNvSpPr txBox="1"/>
          <p:nvPr/>
        </p:nvSpPr>
        <p:spPr>
          <a:xfrm>
            <a:off x="5950545" y="6335742"/>
            <a:ext cx="116269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100" b="1" dirty="0">
                <a:latin typeface="MDI école" pitchFamily="50" charset="0"/>
              </a:rPr>
              <a:t>HALLOWEEN</a:t>
            </a:r>
            <a:endParaRPr lang="fr-FR" sz="900" b="1" dirty="0">
              <a:latin typeface="MDI école" pitchFamily="50" charset="0"/>
            </a:endParaRPr>
          </a:p>
        </p:txBody>
      </p:sp>
      <p:pic>
        <p:nvPicPr>
          <p:cNvPr id="4" name="Image 3" descr="Janvier.png">
            <a:extLst>
              <a:ext uri="{FF2B5EF4-FFF2-40B4-BE49-F238E27FC236}">
                <a16:creationId xmlns:a16="http://schemas.microsoft.com/office/drawing/2014/main" id="{B0AD152F-01A1-C8A2-C7A3-162FBB9165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2760" y="3949813"/>
            <a:ext cx="346980" cy="281073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B99EAA0F-55AB-E05C-567A-512F19D15293}"/>
              </a:ext>
            </a:extLst>
          </p:cNvPr>
          <p:cNvSpPr txBox="1"/>
          <p:nvPr/>
        </p:nvSpPr>
        <p:spPr>
          <a:xfrm>
            <a:off x="7257256" y="4581128"/>
            <a:ext cx="1253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latin typeface="MDI école" pitchFamily="50" charset="0"/>
              </a:rPr>
              <a:t>Début vacances</a:t>
            </a:r>
          </a:p>
        </p:txBody>
      </p:sp>
    </p:spTree>
    <p:extLst>
      <p:ext uri="{BB962C8B-B14F-4D97-AF65-F5344CB8AC3E}">
        <p14:creationId xmlns:p14="http://schemas.microsoft.com/office/powerpoint/2010/main" val="8701396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039274"/>
              </p:ext>
            </p:extLst>
          </p:nvPr>
        </p:nvGraphicFramePr>
        <p:xfrm>
          <a:off x="39351" y="172768"/>
          <a:ext cx="9819243" cy="620856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027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34437">
                <a:tc gridSpan="7">
                  <a:txBody>
                    <a:bodyPr/>
                    <a:lstStyle/>
                    <a:p>
                      <a:pPr algn="ctr"/>
                      <a:r>
                        <a:rPr lang="fr-FR" sz="48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NOVEMBRE</a:t>
                      </a:r>
                      <a:r>
                        <a:rPr lang="fr-FR" sz="48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2025</a:t>
                      </a:r>
                      <a:endParaRPr lang="fr-FR" sz="48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27152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6" name="Image 5" descr="Janvier.png">
            <a:extLst>
              <a:ext uri="{FF2B5EF4-FFF2-40B4-BE49-F238E27FC236}">
                <a16:creationId xmlns:a16="http://schemas.microsoft.com/office/drawing/2014/main" id="{10FEA7E6-9FC9-4019-8EE8-42C6358762A0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090877" y="221790"/>
            <a:ext cx="754896" cy="721681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7AC913FF-26FC-D495-0B91-965905D15DB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6736" y="3789040"/>
            <a:ext cx="217171" cy="456440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4D5A9FF8-6057-D58B-6A0E-E5ADB90E3322}"/>
              </a:ext>
            </a:extLst>
          </p:cNvPr>
          <p:cNvSpPr txBox="1"/>
          <p:nvPr/>
        </p:nvSpPr>
        <p:spPr>
          <a:xfrm>
            <a:off x="1376252" y="4437112"/>
            <a:ext cx="124685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>
                <a:latin typeface="MDI école" pitchFamily="50" charset="0"/>
              </a:rPr>
              <a:t>ARMISTICE </a:t>
            </a:r>
            <a:r>
              <a:rPr lang="fr-FR" sz="1100" b="1" dirty="0">
                <a:latin typeface="MDI école" pitchFamily="50" charset="0"/>
              </a:rPr>
              <a:t>1918</a:t>
            </a:r>
            <a:endParaRPr lang="fr-FR" sz="900" b="1" dirty="0">
              <a:latin typeface="MDI école" pitchFamily="50" charset="0"/>
            </a:endParaRPr>
          </a:p>
        </p:txBody>
      </p:sp>
      <p:pic>
        <p:nvPicPr>
          <p:cNvPr id="3" name="Image 2" descr="Janvier.png">
            <a:extLst>
              <a:ext uri="{FF2B5EF4-FFF2-40B4-BE49-F238E27FC236}">
                <a16:creationId xmlns:a16="http://schemas.microsoft.com/office/drawing/2014/main" id="{A50E6502-3F2B-19C8-4783-792D7F82EA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98377" y="2573279"/>
            <a:ext cx="346980" cy="281073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6878A196-4C7D-AF15-1884-745BC2B38EC9}"/>
              </a:ext>
            </a:extLst>
          </p:cNvPr>
          <p:cNvSpPr txBox="1"/>
          <p:nvPr/>
        </p:nvSpPr>
        <p:spPr>
          <a:xfrm>
            <a:off x="8876747" y="2677361"/>
            <a:ext cx="113947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latin typeface="MDI école" pitchFamily="50" charset="0"/>
              </a:rPr>
              <a:t>Fin vacances</a:t>
            </a:r>
          </a:p>
        </p:txBody>
      </p:sp>
    </p:spTree>
    <p:extLst>
      <p:ext uri="{BB962C8B-B14F-4D97-AF65-F5344CB8AC3E}">
        <p14:creationId xmlns:p14="http://schemas.microsoft.com/office/powerpoint/2010/main" val="36668428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061865"/>
              </p:ext>
            </p:extLst>
          </p:nvPr>
        </p:nvGraphicFramePr>
        <p:xfrm>
          <a:off x="55115" y="64933"/>
          <a:ext cx="9794204" cy="6679122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921489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Décembre </a:t>
                      </a:r>
                      <a:r>
                        <a:rPr lang="fr-FR" sz="44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2025</a:t>
                      </a:r>
                      <a:endParaRPr lang="fr-FR" sz="36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52088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4110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41109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41109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941109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941109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555182831"/>
                  </a:ext>
                </a:extLst>
              </a:tr>
            </a:tbl>
          </a:graphicData>
        </a:graphic>
      </p:graphicFrame>
      <p:pic>
        <p:nvPicPr>
          <p:cNvPr id="8" name="Image 7" descr="Janvier.png">
            <a:extLst>
              <a:ext uri="{FF2B5EF4-FFF2-40B4-BE49-F238E27FC236}">
                <a16:creationId xmlns:a16="http://schemas.microsoft.com/office/drawing/2014/main" id="{3DFED1F7-E509-5BA1-575F-67D783B65A13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96889" y="166961"/>
            <a:ext cx="1054212" cy="733732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9" name="Image 8" descr="Janvier.png">
            <a:extLst>
              <a:ext uri="{FF2B5EF4-FFF2-40B4-BE49-F238E27FC236}">
                <a16:creationId xmlns:a16="http://schemas.microsoft.com/office/drawing/2014/main" id="{69F5D25D-3A9A-F171-E572-962E85D3E371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06981" y="4908014"/>
            <a:ext cx="329994" cy="229676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F5EA268A-7F4C-4A66-577D-FFDDC236E510}"/>
              </a:ext>
            </a:extLst>
          </p:cNvPr>
          <p:cNvSpPr txBox="1"/>
          <p:nvPr/>
        </p:nvSpPr>
        <p:spPr>
          <a:xfrm>
            <a:off x="5131228" y="5604605"/>
            <a:ext cx="6480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900" b="1" dirty="0">
                <a:latin typeface="MDI école" pitchFamily="50" charset="0"/>
              </a:rPr>
              <a:t>NOËL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65255CC1-7AAE-BEF5-C8A8-0AB2ACC1D55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6754" y="5926219"/>
            <a:ext cx="354864" cy="389327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243F6F5A-ACCB-2E91-E26F-E1630F2F1267}"/>
              </a:ext>
            </a:extLst>
          </p:cNvPr>
          <p:cNvSpPr txBox="1"/>
          <p:nvPr/>
        </p:nvSpPr>
        <p:spPr>
          <a:xfrm>
            <a:off x="2767680" y="6529099"/>
            <a:ext cx="16127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b="1" dirty="0">
                <a:latin typeface="MDI école" pitchFamily="50" charset="0"/>
              </a:rPr>
              <a:t>SAINT SYLVESTRE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843F82E9-F881-B1CB-D191-D58CA19C2060}"/>
              </a:ext>
            </a:extLst>
          </p:cNvPr>
          <p:cNvSpPr txBox="1"/>
          <p:nvPr/>
        </p:nvSpPr>
        <p:spPr>
          <a:xfrm>
            <a:off x="9279291" y="4627956"/>
            <a:ext cx="1253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latin typeface="MDI école" pitchFamily="50" charset="0"/>
              </a:rPr>
              <a:t>HIVER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80C3ED1-CB47-43FB-1BB6-A4C5746E379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8310" y="3933056"/>
            <a:ext cx="452568" cy="261610"/>
          </a:xfrm>
          <a:prstGeom prst="rect">
            <a:avLst/>
          </a:prstGeom>
        </p:spPr>
      </p:pic>
      <p:pic>
        <p:nvPicPr>
          <p:cNvPr id="24" name="Image 23" descr="Janvier.png">
            <a:extLst>
              <a:ext uri="{FF2B5EF4-FFF2-40B4-BE49-F238E27FC236}">
                <a16:creationId xmlns:a16="http://schemas.microsoft.com/office/drawing/2014/main" id="{2AD08803-B076-6525-E94B-0397EAEF436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82760" y="3949813"/>
            <a:ext cx="346980" cy="281073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292D5DEA-0F42-B825-8F91-D9BCB35788AA}"/>
              </a:ext>
            </a:extLst>
          </p:cNvPr>
          <p:cNvSpPr txBox="1"/>
          <p:nvPr/>
        </p:nvSpPr>
        <p:spPr>
          <a:xfrm>
            <a:off x="7257256" y="4646404"/>
            <a:ext cx="1253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latin typeface="MDI école" pitchFamily="50" charset="0"/>
              </a:rPr>
              <a:t>Début vacances</a:t>
            </a:r>
          </a:p>
        </p:txBody>
      </p:sp>
    </p:spTree>
    <p:extLst>
      <p:ext uri="{BB962C8B-B14F-4D97-AF65-F5344CB8AC3E}">
        <p14:creationId xmlns:p14="http://schemas.microsoft.com/office/powerpoint/2010/main" val="11837155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697464"/>
              </p:ext>
            </p:extLst>
          </p:nvPr>
        </p:nvGraphicFramePr>
        <p:xfrm>
          <a:off x="47392" y="160568"/>
          <a:ext cx="9794204" cy="6508792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041177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janvier</a:t>
                      </a:r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2026</a:t>
                      </a:r>
                      <a:endParaRPr lang="fr-FR" sz="40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47055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8411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8411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8411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8411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88411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3391311228"/>
                  </a:ext>
                </a:extLst>
              </a:tr>
            </a:tbl>
          </a:graphicData>
        </a:graphic>
      </p:graphicFrame>
      <p:pic>
        <p:nvPicPr>
          <p:cNvPr id="5" name="Image 4" descr="Janvier.png">
            <a:extLst>
              <a:ext uri="{FF2B5EF4-FFF2-40B4-BE49-F238E27FC236}">
                <a16:creationId xmlns:a16="http://schemas.microsoft.com/office/drawing/2014/main" id="{C5F9D560-8670-3C2C-8D37-9DF44F3CD4EC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75175" y="244728"/>
            <a:ext cx="1509915" cy="887830"/>
          </a:xfrm>
          <a:prstGeom prst="rect">
            <a:avLst/>
          </a:prstGeom>
        </p:spPr>
      </p:pic>
      <p:pic>
        <p:nvPicPr>
          <p:cNvPr id="15" name="Image 14" descr="Janvier.png">
            <a:extLst>
              <a:ext uri="{FF2B5EF4-FFF2-40B4-BE49-F238E27FC236}">
                <a16:creationId xmlns:a16="http://schemas.microsoft.com/office/drawing/2014/main" id="{B73EF508-AC44-7D5D-7C11-4DB8693A5DDA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429094" y="2273548"/>
            <a:ext cx="601650" cy="353770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FAFDCBEB-BAC7-ACAC-7BEB-9AED2553B654}"/>
              </a:ext>
            </a:extLst>
          </p:cNvPr>
          <p:cNvSpPr txBox="1"/>
          <p:nvPr/>
        </p:nvSpPr>
        <p:spPr>
          <a:xfrm>
            <a:off x="8926985" y="2238520"/>
            <a:ext cx="103007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latin typeface="MDI école" pitchFamily="50" charset="0"/>
              </a:rPr>
              <a:t>ÉPIPHANIE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2A06463A-5127-C73B-2003-1A4A00C69828}"/>
              </a:ext>
            </a:extLst>
          </p:cNvPr>
          <p:cNvSpPr txBox="1"/>
          <p:nvPr/>
        </p:nvSpPr>
        <p:spPr>
          <a:xfrm>
            <a:off x="4452731" y="2250424"/>
            <a:ext cx="120923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100" b="1" dirty="0">
                <a:latin typeface="MDI école" pitchFamily="50" charset="0"/>
              </a:rPr>
              <a:t>JOUR DE L’AN</a:t>
            </a:r>
          </a:p>
        </p:txBody>
      </p:sp>
      <p:pic>
        <p:nvPicPr>
          <p:cNvPr id="3" name="Image 2" descr="Janvier.png">
            <a:extLst>
              <a:ext uri="{FF2B5EF4-FFF2-40B4-BE49-F238E27FC236}">
                <a16:creationId xmlns:a16="http://schemas.microsoft.com/office/drawing/2014/main" id="{E4994470-2AE7-7C29-D060-5CF03F1F9D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89046" y="2806549"/>
            <a:ext cx="346980" cy="281073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8FA770E1-6E25-9019-91C5-365B9F907015}"/>
              </a:ext>
            </a:extLst>
          </p:cNvPr>
          <p:cNvSpPr txBox="1"/>
          <p:nvPr/>
        </p:nvSpPr>
        <p:spPr>
          <a:xfrm>
            <a:off x="8867416" y="2910631"/>
            <a:ext cx="113947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latin typeface="MDI école" pitchFamily="50" charset="0"/>
              </a:rPr>
              <a:t>Fin vacances</a:t>
            </a:r>
          </a:p>
        </p:txBody>
      </p:sp>
    </p:spTree>
    <p:extLst>
      <p:ext uri="{BB962C8B-B14F-4D97-AF65-F5344CB8AC3E}">
        <p14:creationId xmlns:p14="http://schemas.microsoft.com/office/powerpoint/2010/main" val="17244576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1931072"/>
              </p:ext>
            </p:extLst>
          </p:nvPr>
        </p:nvGraphicFramePr>
        <p:xfrm>
          <a:off x="46296" y="219840"/>
          <a:ext cx="9819243" cy="644952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027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98877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février</a:t>
                      </a:r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2026</a:t>
                      </a:r>
                      <a:endParaRPr lang="fr-FR" sz="52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977" marR="98977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89772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8877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9887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9887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9887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9887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6" name="Image 5" descr="Janvier.png">
            <a:extLst>
              <a:ext uri="{FF2B5EF4-FFF2-40B4-BE49-F238E27FC236}">
                <a16:creationId xmlns:a16="http://schemas.microsoft.com/office/drawing/2014/main" id="{95921F3E-FF10-7367-D285-B67837DED74B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68904" y="194789"/>
            <a:ext cx="1024810" cy="850592"/>
          </a:xfrm>
          <a:prstGeom prst="rect">
            <a:avLst/>
          </a:prstGeom>
        </p:spPr>
      </p:pic>
      <p:pic>
        <p:nvPicPr>
          <p:cNvPr id="13" name="Image 12" descr="Janvier.png">
            <a:extLst>
              <a:ext uri="{FF2B5EF4-FFF2-40B4-BE49-F238E27FC236}">
                <a16:creationId xmlns:a16="http://schemas.microsoft.com/office/drawing/2014/main" id="{88A365A0-BAAC-26BD-7AC8-63A9A9B0B3F3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497386" y="2129372"/>
            <a:ext cx="512405" cy="425296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486F43A9-B20A-F8A4-04BF-400A4E02D8EB}"/>
              </a:ext>
            </a:extLst>
          </p:cNvPr>
          <p:cNvSpPr txBox="1"/>
          <p:nvPr/>
        </p:nvSpPr>
        <p:spPr>
          <a:xfrm>
            <a:off x="8767327" y="2819888"/>
            <a:ext cx="117021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100" b="1" dirty="0">
                <a:latin typeface="MDI école" pitchFamily="50" charset="0"/>
              </a:rPr>
              <a:t>CHANDELEUR</a:t>
            </a:r>
          </a:p>
        </p:txBody>
      </p:sp>
      <p:pic>
        <p:nvPicPr>
          <p:cNvPr id="3" name="Image 2" descr="Janvier.png">
            <a:extLst>
              <a:ext uri="{FF2B5EF4-FFF2-40B4-BE49-F238E27FC236}">
                <a16:creationId xmlns:a16="http://schemas.microsoft.com/office/drawing/2014/main" id="{AB68FB33-9BED-5819-A7B0-C261E6DE08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69472" y="4892649"/>
            <a:ext cx="346980" cy="281073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CB23CE7E-30BE-FEDA-F0A9-4B1F9B2CC5C8}"/>
              </a:ext>
            </a:extLst>
          </p:cNvPr>
          <p:cNvSpPr txBox="1"/>
          <p:nvPr/>
        </p:nvSpPr>
        <p:spPr>
          <a:xfrm>
            <a:off x="7271961" y="5551916"/>
            <a:ext cx="1253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latin typeface="MDI école" pitchFamily="50" charset="0"/>
              </a:rPr>
              <a:t>Début vacances</a:t>
            </a:r>
          </a:p>
        </p:txBody>
      </p:sp>
    </p:spTree>
    <p:extLst>
      <p:ext uri="{BB962C8B-B14F-4D97-AF65-F5344CB8AC3E}">
        <p14:creationId xmlns:p14="http://schemas.microsoft.com/office/powerpoint/2010/main" val="15278855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leau 16">
            <a:extLst>
              <a:ext uri="{FF2B5EF4-FFF2-40B4-BE49-F238E27FC236}">
                <a16:creationId xmlns:a16="http://schemas.microsoft.com/office/drawing/2014/main" id="{E4AB5AEB-45A8-7909-BF3D-F1D6A7BB59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6025730"/>
              </p:ext>
            </p:extLst>
          </p:nvPr>
        </p:nvGraphicFramePr>
        <p:xfrm>
          <a:off x="55115" y="64933"/>
          <a:ext cx="9794204" cy="6626106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96585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mars </a:t>
                      </a:r>
                      <a:r>
                        <a:rPr lang="fr-FR" sz="4400" b="1" baseline="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2026</a:t>
                      </a:r>
                      <a:endParaRPr lang="fr-FR" sz="36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10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87249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555182831"/>
                  </a:ext>
                </a:extLst>
              </a:tr>
            </a:tbl>
          </a:graphicData>
        </a:graphic>
      </p:graphicFrame>
      <p:pic>
        <p:nvPicPr>
          <p:cNvPr id="6" name="Image 5">
            <a:extLst>
              <a:ext uri="{FF2B5EF4-FFF2-40B4-BE49-F238E27FC236}">
                <a16:creationId xmlns:a16="http://schemas.microsoft.com/office/drawing/2014/main" id="{B042669D-70E0-A198-AD92-75A03942284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5856" y="6069"/>
            <a:ext cx="1173088" cy="917974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7C2B26A3-AAB0-574C-76D0-631266EE9C6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8493" y="4339838"/>
            <a:ext cx="540724" cy="540724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D9C2807A-36BE-55ED-A436-60CDACA2CAAD}"/>
              </a:ext>
            </a:extLst>
          </p:cNvPr>
          <p:cNvSpPr txBox="1"/>
          <p:nvPr/>
        </p:nvSpPr>
        <p:spPr>
          <a:xfrm>
            <a:off x="1815733" y="4909994"/>
            <a:ext cx="12254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latin typeface="MDI école" pitchFamily="50" charset="0"/>
              </a:rPr>
              <a:t>MARDI GRAS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54522C1-D871-6C00-D52F-A9AA65D3034A}"/>
              </a:ext>
            </a:extLst>
          </p:cNvPr>
          <p:cNvSpPr txBox="1"/>
          <p:nvPr/>
        </p:nvSpPr>
        <p:spPr>
          <a:xfrm>
            <a:off x="5583396" y="4909994"/>
            <a:ext cx="1253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latin typeface="MDI école" pitchFamily="50" charset="0"/>
              </a:rPr>
              <a:t>PRINTEMPS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7D41BAEE-41B4-DA25-A33F-3C3B2170D4B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648" y="4818887"/>
            <a:ext cx="468579" cy="275524"/>
          </a:xfrm>
          <a:prstGeom prst="rect">
            <a:avLst/>
          </a:prstGeom>
        </p:spPr>
      </p:pic>
      <p:pic>
        <p:nvPicPr>
          <p:cNvPr id="2" name="Image 1" descr="Janvier.png">
            <a:extLst>
              <a:ext uri="{FF2B5EF4-FFF2-40B4-BE49-F238E27FC236}">
                <a16:creationId xmlns:a16="http://schemas.microsoft.com/office/drawing/2014/main" id="{128E269D-D6A4-BBC9-9D12-A41F1645FB0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35070" y="2820862"/>
            <a:ext cx="346980" cy="28107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5A1D2DFC-8D84-A624-077D-661B32027290}"/>
              </a:ext>
            </a:extLst>
          </p:cNvPr>
          <p:cNvSpPr txBox="1"/>
          <p:nvPr/>
        </p:nvSpPr>
        <p:spPr>
          <a:xfrm>
            <a:off x="8867717" y="3316857"/>
            <a:ext cx="113947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latin typeface="MDI école" pitchFamily="50" charset="0"/>
              </a:rPr>
              <a:t>Fin vacances</a:t>
            </a:r>
          </a:p>
        </p:txBody>
      </p:sp>
    </p:spTree>
    <p:extLst>
      <p:ext uri="{BB962C8B-B14F-4D97-AF65-F5344CB8AC3E}">
        <p14:creationId xmlns:p14="http://schemas.microsoft.com/office/powerpoint/2010/main" val="31964073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9689831"/>
              </p:ext>
            </p:extLst>
          </p:nvPr>
        </p:nvGraphicFramePr>
        <p:xfrm>
          <a:off x="55340" y="137762"/>
          <a:ext cx="9794204" cy="6387582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018542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avril</a:t>
                      </a:r>
                      <a:r>
                        <a:rPr lang="fr-FR" sz="5200" b="1" baseline="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400" b="1" baseline="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2026</a:t>
                      </a:r>
                      <a:endParaRPr lang="fr-FR" sz="52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10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7642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471566140"/>
                  </a:ext>
                </a:extLst>
              </a:tr>
            </a:tbl>
          </a:graphicData>
        </a:graphic>
      </p:graphicFrame>
      <p:pic>
        <p:nvPicPr>
          <p:cNvPr id="3" name="Image 2" descr="Janvier.png">
            <a:extLst>
              <a:ext uri="{FF2B5EF4-FFF2-40B4-BE49-F238E27FC236}">
                <a16:creationId xmlns:a16="http://schemas.microsoft.com/office/drawing/2014/main" id="{E8719489-7875-C77A-30D6-F3340FC53D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70235" y="209770"/>
            <a:ext cx="1034662" cy="848423"/>
          </a:xfrm>
          <a:prstGeom prst="rect">
            <a:avLst/>
          </a:prstGeom>
        </p:spPr>
      </p:pic>
      <p:pic>
        <p:nvPicPr>
          <p:cNvPr id="4" name="Image 3" descr="Janvier.png">
            <a:extLst>
              <a:ext uri="{FF2B5EF4-FFF2-40B4-BE49-F238E27FC236}">
                <a16:creationId xmlns:a16="http://schemas.microsoft.com/office/drawing/2014/main" id="{F5BD1183-30C9-1BA6-7B9F-C8F50A1AB6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44887" y="2690258"/>
            <a:ext cx="391489" cy="321021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E61D5B01-3978-A18A-FA62-931C24BDD797}"/>
              </a:ext>
            </a:extLst>
          </p:cNvPr>
          <p:cNvSpPr txBox="1"/>
          <p:nvPr/>
        </p:nvSpPr>
        <p:spPr>
          <a:xfrm>
            <a:off x="2800626" y="2132856"/>
            <a:ext cx="170392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latin typeface="MDI école" pitchFamily="50" charset="0"/>
              </a:rPr>
              <a:t>POISSON D’AVRIL</a:t>
            </a: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178A1C7D-0156-28EE-4599-592B10C7BB6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5012" y="2735595"/>
            <a:ext cx="470485" cy="275497"/>
          </a:xfrm>
          <a:prstGeom prst="rect">
            <a:avLst/>
          </a:prstGeom>
        </p:spPr>
      </p:pic>
      <p:sp>
        <p:nvSpPr>
          <p:cNvPr id="25" name="ZoneTexte 24">
            <a:extLst>
              <a:ext uri="{FF2B5EF4-FFF2-40B4-BE49-F238E27FC236}">
                <a16:creationId xmlns:a16="http://schemas.microsoft.com/office/drawing/2014/main" id="{98D08980-33C6-2C00-CEE1-A08C520D9996}"/>
              </a:ext>
            </a:extLst>
          </p:cNvPr>
          <p:cNvSpPr txBox="1"/>
          <p:nvPr/>
        </p:nvSpPr>
        <p:spPr>
          <a:xfrm>
            <a:off x="8394082" y="2145778"/>
            <a:ext cx="9268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latin typeface="MDI école" pitchFamily="50" charset="0"/>
              </a:rPr>
              <a:t>PÂQUES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E7B16CBB-A72C-C318-BAA3-A7C14BAA734A}"/>
              </a:ext>
            </a:extLst>
          </p:cNvPr>
          <p:cNvSpPr txBox="1"/>
          <p:nvPr/>
        </p:nvSpPr>
        <p:spPr>
          <a:xfrm>
            <a:off x="0" y="3011092"/>
            <a:ext cx="13631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>
                <a:latin typeface="MDI école" pitchFamily="50" charset="0"/>
              </a:rPr>
              <a:t>LUNDI DE PÂQUES</a:t>
            </a:r>
          </a:p>
        </p:txBody>
      </p:sp>
      <p:pic>
        <p:nvPicPr>
          <p:cNvPr id="6" name="Image 5" descr="Janvier.png">
            <a:extLst>
              <a:ext uri="{FF2B5EF4-FFF2-40B4-BE49-F238E27FC236}">
                <a16:creationId xmlns:a16="http://schemas.microsoft.com/office/drawing/2014/main" id="{5A686C26-5613-77F8-954B-401BFCA89B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26775" y="3970228"/>
            <a:ext cx="346980" cy="281073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BCBC8F7C-D823-EE6B-9545-AB058E3E1628}"/>
              </a:ext>
            </a:extLst>
          </p:cNvPr>
          <p:cNvSpPr txBox="1"/>
          <p:nvPr/>
        </p:nvSpPr>
        <p:spPr>
          <a:xfrm>
            <a:off x="7263947" y="4571644"/>
            <a:ext cx="1253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latin typeface="MDI école" pitchFamily="50" charset="0"/>
              </a:rPr>
              <a:t>Début vacances</a:t>
            </a:r>
          </a:p>
        </p:txBody>
      </p:sp>
    </p:spTree>
    <p:extLst>
      <p:ext uri="{BB962C8B-B14F-4D97-AF65-F5344CB8AC3E}">
        <p14:creationId xmlns:p14="http://schemas.microsoft.com/office/powerpoint/2010/main" val="2808595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2161354"/>
              </p:ext>
            </p:extLst>
          </p:nvPr>
        </p:nvGraphicFramePr>
        <p:xfrm>
          <a:off x="47392" y="44624"/>
          <a:ext cx="9794204" cy="6624737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076040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mai</a:t>
                      </a:r>
                      <a:r>
                        <a:rPr lang="fr-FR" sz="52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2026</a:t>
                      </a:r>
                      <a:endParaRPr lang="fr-FR" sz="52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4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10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55737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78592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785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785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785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7859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4" name="Image 3" descr="Janvier.png">
            <a:extLst>
              <a:ext uri="{FF2B5EF4-FFF2-40B4-BE49-F238E27FC236}">
                <a16:creationId xmlns:a16="http://schemas.microsoft.com/office/drawing/2014/main" id="{752E3D34-0CB8-43CE-0835-1610DF5132F9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09232" y="132668"/>
            <a:ext cx="1600409" cy="87972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F7F337E3-32A7-6443-5778-1998A5418CE6}"/>
              </a:ext>
            </a:extLst>
          </p:cNvPr>
          <p:cNvSpPr txBox="1"/>
          <p:nvPr/>
        </p:nvSpPr>
        <p:spPr>
          <a:xfrm>
            <a:off x="5586069" y="2254404"/>
            <a:ext cx="143157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latin typeface="MDI école" pitchFamily="50" charset="0"/>
              </a:rPr>
              <a:t>FÊTE DU TRAVAIL</a:t>
            </a:r>
          </a:p>
        </p:txBody>
      </p:sp>
      <p:pic>
        <p:nvPicPr>
          <p:cNvPr id="6" name="Image 5" descr="Janvier.png">
            <a:extLst>
              <a:ext uri="{FF2B5EF4-FFF2-40B4-BE49-F238E27FC236}">
                <a16:creationId xmlns:a16="http://schemas.microsoft.com/office/drawing/2014/main" id="{016EC267-09FE-B143-4765-4D0F7C148BD2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63037" y="2831149"/>
            <a:ext cx="597570" cy="328478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CA286EA9-82E2-120C-EB7C-A338EACAEFF9}"/>
              </a:ext>
            </a:extLst>
          </p:cNvPr>
          <p:cNvSpPr txBox="1"/>
          <p:nvPr/>
        </p:nvSpPr>
        <p:spPr>
          <a:xfrm>
            <a:off x="5587354" y="3129607"/>
            <a:ext cx="173220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latin typeface="MDI école" pitchFamily="50" charset="0"/>
              </a:rPr>
              <a:t>VICTOIRE 1945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5A75AAA3-9719-D7D0-8616-2DC967966FE0}"/>
              </a:ext>
            </a:extLst>
          </p:cNvPr>
          <p:cNvSpPr txBox="1"/>
          <p:nvPr/>
        </p:nvSpPr>
        <p:spPr>
          <a:xfrm>
            <a:off x="4188905" y="4004810"/>
            <a:ext cx="173220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latin typeface="MDI école" pitchFamily="50" charset="0"/>
              </a:rPr>
              <a:t>ASCENSION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78FACB2B-0FC1-2B82-EF7C-7C8F8FD900D2}"/>
              </a:ext>
            </a:extLst>
          </p:cNvPr>
          <p:cNvSpPr txBox="1"/>
          <p:nvPr/>
        </p:nvSpPr>
        <p:spPr>
          <a:xfrm>
            <a:off x="8183130" y="6465346"/>
            <a:ext cx="173220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100" b="1" dirty="0">
                <a:latin typeface="MDI école" pitchFamily="50" charset="0"/>
              </a:rPr>
              <a:t>FÊTE DES MÈRES</a:t>
            </a:r>
          </a:p>
        </p:txBody>
      </p:sp>
      <p:pic>
        <p:nvPicPr>
          <p:cNvPr id="42" name="Image 41">
            <a:extLst>
              <a:ext uri="{FF2B5EF4-FFF2-40B4-BE49-F238E27FC236}">
                <a16:creationId xmlns:a16="http://schemas.microsoft.com/office/drawing/2014/main" id="{1DDA546E-CEA5-54C1-512F-D6D7EF9B594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6385" y="6208605"/>
            <a:ext cx="217161" cy="431548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D57B4DE4-1E7D-DEB5-A28C-436C03708305}"/>
              </a:ext>
            </a:extLst>
          </p:cNvPr>
          <p:cNvSpPr txBox="1"/>
          <p:nvPr/>
        </p:nvSpPr>
        <p:spPr>
          <a:xfrm>
            <a:off x="-18662" y="6480735"/>
            <a:ext cx="14876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>
                <a:latin typeface="MDI école" pitchFamily="50" charset="0"/>
              </a:rPr>
              <a:t>LUNDI DE PENTECÖTE</a:t>
            </a:r>
          </a:p>
        </p:txBody>
      </p:sp>
      <p:pic>
        <p:nvPicPr>
          <p:cNvPr id="3" name="Image 2" descr="Janvier.png">
            <a:extLst>
              <a:ext uri="{FF2B5EF4-FFF2-40B4-BE49-F238E27FC236}">
                <a16:creationId xmlns:a16="http://schemas.microsoft.com/office/drawing/2014/main" id="{53C2179A-32AF-C159-15F0-350B469BA8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71057" y="2331186"/>
            <a:ext cx="346980" cy="281073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FC6D85A1-5AF5-2C17-173B-9AE703EC5789}"/>
              </a:ext>
            </a:extLst>
          </p:cNvPr>
          <p:cNvSpPr txBox="1"/>
          <p:nvPr/>
        </p:nvSpPr>
        <p:spPr>
          <a:xfrm>
            <a:off x="8856165" y="2953129"/>
            <a:ext cx="1253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latin typeface="MDI école" pitchFamily="50" charset="0"/>
              </a:rPr>
              <a:t>Fin vacances</a:t>
            </a:r>
          </a:p>
        </p:txBody>
      </p:sp>
    </p:spTree>
    <p:extLst>
      <p:ext uri="{BB962C8B-B14F-4D97-AF65-F5344CB8AC3E}">
        <p14:creationId xmlns:p14="http://schemas.microsoft.com/office/powerpoint/2010/main" val="232485258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906</TotalTime>
  <Words>707</Words>
  <Application>Microsoft Office PowerPoint</Application>
  <PresentationFormat>Format A4 (210 x 297 mm)</PresentationFormat>
  <Paragraphs>664</Paragraphs>
  <Slides>12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9" baseType="lpstr">
      <vt:lpstr>Alamain</vt:lpstr>
      <vt:lpstr>Arial</vt:lpstr>
      <vt:lpstr>Calibri</vt:lpstr>
      <vt:lpstr>Claire Hand</vt:lpstr>
      <vt:lpstr>Cursive standard</vt:lpstr>
      <vt:lpstr>MDI école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Julie MAURIN</dc:creator>
  <cp:lastModifiedBy>Utilisateur</cp:lastModifiedBy>
  <cp:revision>110</cp:revision>
  <cp:lastPrinted>2021-12-09T13:21:48Z</cp:lastPrinted>
  <dcterms:created xsi:type="dcterms:W3CDTF">2017-01-07T17:13:05Z</dcterms:created>
  <dcterms:modified xsi:type="dcterms:W3CDTF">2025-07-08T10:42:24Z</dcterms:modified>
</cp:coreProperties>
</file>